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3" r:id="rId3"/>
    <p:sldId id="260" r:id="rId4"/>
    <p:sldId id="262" r:id="rId5"/>
    <p:sldId id="264" r:id="rId6"/>
  </p:sldIdLst>
  <p:sldSz cx="10267950" cy="47625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981D"/>
    <a:srgbClr val="BC6F08"/>
    <a:srgbClr val="DC82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1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3494" y="779419"/>
            <a:ext cx="7700963" cy="1658056"/>
          </a:xfrm>
        </p:spPr>
        <p:txBody>
          <a:bodyPr anchor="b"/>
          <a:lstStyle>
            <a:lvl1pPr algn="ctr">
              <a:defRPr sz="4166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3494" y="2501415"/>
            <a:ext cx="7700963" cy="1149835"/>
          </a:xfrm>
        </p:spPr>
        <p:txBody>
          <a:bodyPr/>
          <a:lstStyle>
            <a:lvl1pPr marL="0" indent="0" algn="ctr">
              <a:buNone/>
              <a:defRPr sz="1667"/>
            </a:lvl1pPr>
            <a:lvl2pPr marL="317480" indent="0" algn="ctr">
              <a:buNone/>
              <a:defRPr sz="1389"/>
            </a:lvl2pPr>
            <a:lvl3pPr marL="634959" indent="0" algn="ctr">
              <a:buNone/>
              <a:defRPr sz="1250"/>
            </a:lvl3pPr>
            <a:lvl4pPr marL="952439" indent="0" algn="ctr">
              <a:buNone/>
              <a:defRPr sz="1111"/>
            </a:lvl4pPr>
            <a:lvl5pPr marL="1269919" indent="0" algn="ctr">
              <a:buNone/>
              <a:defRPr sz="1111"/>
            </a:lvl5pPr>
            <a:lvl6pPr marL="1587398" indent="0" algn="ctr">
              <a:buNone/>
              <a:defRPr sz="1111"/>
            </a:lvl6pPr>
            <a:lvl7pPr marL="1904878" indent="0" algn="ctr">
              <a:buNone/>
              <a:defRPr sz="1111"/>
            </a:lvl7pPr>
            <a:lvl8pPr marL="2222358" indent="0" algn="ctr">
              <a:buNone/>
              <a:defRPr sz="1111"/>
            </a:lvl8pPr>
            <a:lvl9pPr marL="2539837" indent="0" algn="ctr">
              <a:buNone/>
              <a:defRPr sz="1111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2468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1009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48002" y="253559"/>
            <a:ext cx="2214027" cy="403599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5921" y="253559"/>
            <a:ext cx="6513731" cy="403599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140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7142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574" y="1187319"/>
            <a:ext cx="8856107" cy="1981067"/>
          </a:xfrm>
        </p:spPr>
        <p:txBody>
          <a:bodyPr anchor="b"/>
          <a:lstStyle>
            <a:lvl1pPr>
              <a:defRPr sz="4166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0574" y="3187127"/>
            <a:ext cx="8856107" cy="1041797"/>
          </a:xfrm>
        </p:spPr>
        <p:txBody>
          <a:bodyPr/>
          <a:lstStyle>
            <a:lvl1pPr marL="0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1pPr>
            <a:lvl2pPr marL="317480" indent="0">
              <a:buNone/>
              <a:defRPr sz="1389">
                <a:solidFill>
                  <a:schemeClr val="tx1">
                    <a:tint val="75000"/>
                  </a:schemeClr>
                </a:solidFill>
              </a:defRPr>
            </a:lvl2pPr>
            <a:lvl3pPr marL="634959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3pPr>
            <a:lvl4pPr marL="952439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4pPr>
            <a:lvl5pPr marL="1269919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5pPr>
            <a:lvl6pPr marL="1587398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6pPr>
            <a:lvl7pPr marL="1904878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7pPr>
            <a:lvl8pPr marL="2222358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8pPr>
            <a:lvl9pPr marL="2539837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3344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5921" y="1267795"/>
            <a:ext cx="4363879" cy="30217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98150" y="1267795"/>
            <a:ext cx="4363879" cy="30217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4138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259" y="253559"/>
            <a:ext cx="8856107" cy="92053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259" y="1167474"/>
            <a:ext cx="4343824" cy="572161"/>
          </a:xfrm>
        </p:spPr>
        <p:txBody>
          <a:bodyPr anchor="b"/>
          <a:lstStyle>
            <a:lvl1pPr marL="0" indent="0">
              <a:buNone/>
              <a:defRPr sz="1667" b="1"/>
            </a:lvl1pPr>
            <a:lvl2pPr marL="317480" indent="0">
              <a:buNone/>
              <a:defRPr sz="1389" b="1"/>
            </a:lvl2pPr>
            <a:lvl3pPr marL="634959" indent="0">
              <a:buNone/>
              <a:defRPr sz="1250" b="1"/>
            </a:lvl3pPr>
            <a:lvl4pPr marL="952439" indent="0">
              <a:buNone/>
              <a:defRPr sz="1111" b="1"/>
            </a:lvl4pPr>
            <a:lvl5pPr marL="1269919" indent="0">
              <a:buNone/>
              <a:defRPr sz="1111" b="1"/>
            </a:lvl5pPr>
            <a:lvl6pPr marL="1587398" indent="0">
              <a:buNone/>
              <a:defRPr sz="1111" b="1"/>
            </a:lvl6pPr>
            <a:lvl7pPr marL="1904878" indent="0">
              <a:buNone/>
              <a:defRPr sz="1111" b="1"/>
            </a:lvl7pPr>
            <a:lvl8pPr marL="2222358" indent="0">
              <a:buNone/>
              <a:defRPr sz="1111" b="1"/>
            </a:lvl8pPr>
            <a:lvl9pPr marL="2539837" indent="0">
              <a:buNone/>
              <a:defRPr sz="111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7259" y="1739635"/>
            <a:ext cx="4343824" cy="25587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98150" y="1167474"/>
            <a:ext cx="4365216" cy="572161"/>
          </a:xfrm>
        </p:spPr>
        <p:txBody>
          <a:bodyPr anchor="b"/>
          <a:lstStyle>
            <a:lvl1pPr marL="0" indent="0">
              <a:buNone/>
              <a:defRPr sz="1667" b="1"/>
            </a:lvl1pPr>
            <a:lvl2pPr marL="317480" indent="0">
              <a:buNone/>
              <a:defRPr sz="1389" b="1"/>
            </a:lvl2pPr>
            <a:lvl3pPr marL="634959" indent="0">
              <a:buNone/>
              <a:defRPr sz="1250" b="1"/>
            </a:lvl3pPr>
            <a:lvl4pPr marL="952439" indent="0">
              <a:buNone/>
              <a:defRPr sz="1111" b="1"/>
            </a:lvl4pPr>
            <a:lvl5pPr marL="1269919" indent="0">
              <a:buNone/>
              <a:defRPr sz="1111" b="1"/>
            </a:lvl5pPr>
            <a:lvl6pPr marL="1587398" indent="0">
              <a:buNone/>
              <a:defRPr sz="1111" b="1"/>
            </a:lvl6pPr>
            <a:lvl7pPr marL="1904878" indent="0">
              <a:buNone/>
              <a:defRPr sz="1111" b="1"/>
            </a:lvl7pPr>
            <a:lvl8pPr marL="2222358" indent="0">
              <a:buNone/>
              <a:defRPr sz="1111" b="1"/>
            </a:lvl8pPr>
            <a:lvl9pPr marL="2539837" indent="0">
              <a:buNone/>
              <a:defRPr sz="111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98150" y="1739635"/>
            <a:ext cx="4365216" cy="25587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3554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7614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3497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259" y="317500"/>
            <a:ext cx="3311681" cy="1111250"/>
          </a:xfrm>
        </p:spPr>
        <p:txBody>
          <a:bodyPr anchor="b"/>
          <a:lstStyle>
            <a:lvl1pPr>
              <a:defRPr sz="222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5216" y="685712"/>
            <a:ext cx="5198150" cy="3384462"/>
          </a:xfrm>
        </p:spPr>
        <p:txBody>
          <a:bodyPr/>
          <a:lstStyle>
            <a:lvl1pPr>
              <a:defRPr sz="2222"/>
            </a:lvl1pPr>
            <a:lvl2pPr>
              <a:defRPr sz="1944"/>
            </a:lvl2pPr>
            <a:lvl3pPr>
              <a:defRPr sz="1667"/>
            </a:lvl3pPr>
            <a:lvl4pPr>
              <a:defRPr sz="1389"/>
            </a:lvl4pPr>
            <a:lvl5pPr>
              <a:defRPr sz="1389"/>
            </a:lvl5pPr>
            <a:lvl6pPr>
              <a:defRPr sz="1389"/>
            </a:lvl6pPr>
            <a:lvl7pPr>
              <a:defRPr sz="1389"/>
            </a:lvl7pPr>
            <a:lvl8pPr>
              <a:defRPr sz="1389"/>
            </a:lvl8pPr>
            <a:lvl9pPr>
              <a:defRPr sz="138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7259" y="1428750"/>
            <a:ext cx="3311681" cy="2646936"/>
          </a:xfrm>
        </p:spPr>
        <p:txBody>
          <a:bodyPr/>
          <a:lstStyle>
            <a:lvl1pPr marL="0" indent="0">
              <a:buNone/>
              <a:defRPr sz="1111"/>
            </a:lvl1pPr>
            <a:lvl2pPr marL="317480" indent="0">
              <a:buNone/>
              <a:defRPr sz="972"/>
            </a:lvl2pPr>
            <a:lvl3pPr marL="634959" indent="0">
              <a:buNone/>
              <a:defRPr sz="833"/>
            </a:lvl3pPr>
            <a:lvl4pPr marL="952439" indent="0">
              <a:buNone/>
              <a:defRPr sz="694"/>
            </a:lvl4pPr>
            <a:lvl5pPr marL="1269919" indent="0">
              <a:buNone/>
              <a:defRPr sz="694"/>
            </a:lvl5pPr>
            <a:lvl6pPr marL="1587398" indent="0">
              <a:buNone/>
              <a:defRPr sz="694"/>
            </a:lvl6pPr>
            <a:lvl7pPr marL="1904878" indent="0">
              <a:buNone/>
              <a:defRPr sz="694"/>
            </a:lvl7pPr>
            <a:lvl8pPr marL="2222358" indent="0">
              <a:buNone/>
              <a:defRPr sz="694"/>
            </a:lvl8pPr>
            <a:lvl9pPr marL="2539837" indent="0">
              <a:buNone/>
              <a:defRPr sz="694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555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259" y="317500"/>
            <a:ext cx="3311681" cy="1111250"/>
          </a:xfrm>
        </p:spPr>
        <p:txBody>
          <a:bodyPr anchor="b"/>
          <a:lstStyle>
            <a:lvl1pPr>
              <a:defRPr sz="222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65216" y="685712"/>
            <a:ext cx="5198150" cy="3384462"/>
          </a:xfrm>
        </p:spPr>
        <p:txBody>
          <a:bodyPr anchor="t"/>
          <a:lstStyle>
            <a:lvl1pPr marL="0" indent="0">
              <a:buNone/>
              <a:defRPr sz="2222"/>
            </a:lvl1pPr>
            <a:lvl2pPr marL="317480" indent="0">
              <a:buNone/>
              <a:defRPr sz="1944"/>
            </a:lvl2pPr>
            <a:lvl3pPr marL="634959" indent="0">
              <a:buNone/>
              <a:defRPr sz="1667"/>
            </a:lvl3pPr>
            <a:lvl4pPr marL="952439" indent="0">
              <a:buNone/>
              <a:defRPr sz="1389"/>
            </a:lvl4pPr>
            <a:lvl5pPr marL="1269919" indent="0">
              <a:buNone/>
              <a:defRPr sz="1389"/>
            </a:lvl5pPr>
            <a:lvl6pPr marL="1587398" indent="0">
              <a:buNone/>
              <a:defRPr sz="1389"/>
            </a:lvl6pPr>
            <a:lvl7pPr marL="1904878" indent="0">
              <a:buNone/>
              <a:defRPr sz="1389"/>
            </a:lvl7pPr>
            <a:lvl8pPr marL="2222358" indent="0">
              <a:buNone/>
              <a:defRPr sz="1389"/>
            </a:lvl8pPr>
            <a:lvl9pPr marL="2539837" indent="0">
              <a:buNone/>
              <a:defRPr sz="1389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7259" y="1428750"/>
            <a:ext cx="3311681" cy="2646936"/>
          </a:xfrm>
        </p:spPr>
        <p:txBody>
          <a:bodyPr/>
          <a:lstStyle>
            <a:lvl1pPr marL="0" indent="0">
              <a:buNone/>
              <a:defRPr sz="1111"/>
            </a:lvl1pPr>
            <a:lvl2pPr marL="317480" indent="0">
              <a:buNone/>
              <a:defRPr sz="972"/>
            </a:lvl2pPr>
            <a:lvl3pPr marL="634959" indent="0">
              <a:buNone/>
              <a:defRPr sz="833"/>
            </a:lvl3pPr>
            <a:lvl4pPr marL="952439" indent="0">
              <a:buNone/>
              <a:defRPr sz="694"/>
            </a:lvl4pPr>
            <a:lvl5pPr marL="1269919" indent="0">
              <a:buNone/>
              <a:defRPr sz="694"/>
            </a:lvl5pPr>
            <a:lvl6pPr marL="1587398" indent="0">
              <a:buNone/>
              <a:defRPr sz="694"/>
            </a:lvl6pPr>
            <a:lvl7pPr marL="1904878" indent="0">
              <a:buNone/>
              <a:defRPr sz="694"/>
            </a:lvl7pPr>
            <a:lvl8pPr marL="2222358" indent="0">
              <a:buNone/>
              <a:defRPr sz="694"/>
            </a:lvl8pPr>
            <a:lvl9pPr marL="2539837" indent="0">
              <a:buNone/>
              <a:defRPr sz="694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8864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5922" y="253559"/>
            <a:ext cx="8856107" cy="9205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5922" y="1267795"/>
            <a:ext cx="8856107" cy="3021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5921" y="4414132"/>
            <a:ext cx="2310289" cy="2535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254F0-34D1-4D1E-9E27-D6B827CB38D1}" type="datetimeFigureOut">
              <a:rPr lang="de-DE" smtClean="0"/>
              <a:t>15.08.2020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1259" y="4414132"/>
            <a:ext cx="3465433" cy="2535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51740" y="4414132"/>
            <a:ext cx="2310289" cy="2535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77B44-07C1-45E9-97C7-8EF167D832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478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34959" rtl="0" eaLnBrk="1" latinLnBrk="0" hangingPunct="1">
        <a:lnSpc>
          <a:spcPct val="90000"/>
        </a:lnSpc>
        <a:spcBef>
          <a:spcPct val="0"/>
        </a:spcBef>
        <a:buNone/>
        <a:defRPr sz="30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8740" indent="-158740" algn="l" defTabSz="634959" rtl="0" eaLnBrk="1" latinLnBrk="0" hangingPunct="1">
        <a:lnSpc>
          <a:spcPct val="90000"/>
        </a:lnSpc>
        <a:spcBef>
          <a:spcPts val="694"/>
        </a:spcBef>
        <a:buFont typeface="Arial" panose="020B0604020202020204" pitchFamily="34" charset="0"/>
        <a:buChar char="•"/>
        <a:defRPr sz="1944" kern="1200">
          <a:solidFill>
            <a:schemeClr val="tx1"/>
          </a:solidFill>
          <a:latin typeface="+mn-lt"/>
          <a:ea typeface="+mn-ea"/>
          <a:cs typeface="+mn-cs"/>
        </a:defRPr>
      </a:lvl1pPr>
      <a:lvl2pPr marL="476220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2pPr>
      <a:lvl3pPr marL="793699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389" kern="1200">
          <a:solidFill>
            <a:schemeClr val="tx1"/>
          </a:solidFill>
          <a:latin typeface="+mn-lt"/>
          <a:ea typeface="+mn-ea"/>
          <a:cs typeface="+mn-cs"/>
        </a:defRPr>
      </a:lvl3pPr>
      <a:lvl4pPr marL="1111179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428659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746138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2063618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381098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698577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4959" rtl="0" eaLnBrk="1" latinLnBrk="0" hangingPunct="1">
        <a:defRPr sz="1250" kern="1200">
          <a:solidFill>
            <a:schemeClr val="tx1"/>
          </a:solidFill>
          <a:latin typeface="+mn-lt"/>
          <a:ea typeface="+mn-ea"/>
          <a:cs typeface="+mn-cs"/>
        </a:defRPr>
      </a:lvl1pPr>
      <a:lvl2pPr marL="317480" algn="l" defTabSz="634959" rtl="0" eaLnBrk="1" latinLnBrk="0" hangingPunct="1">
        <a:defRPr sz="1250" kern="1200">
          <a:solidFill>
            <a:schemeClr val="tx1"/>
          </a:solidFill>
          <a:latin typeface="+mn-lt"/>
          <a:ea typeface="+mn-ea"/>
          <a:cs typeface="+mn-cs"/>
        </a:defRPr>
      </a:lvl2pPr>
      <a:lvl3pPr marL="634959" algn="l" defTabSz="634959" rtl="0" eaLnBrk="1" latinLnBrk="0" hangingPunct="1">
        <a:defRPr sz="1250" kern="1200">
          <a:solidFill>
            <a:schemeClr val="tx1"/>
          </a:solidFill>
          <a:latin typeface="+mn-lt"/>
          <a:ea typeface="+mn-ea"/>
          <a:cs typeface="+mn-cs"/>
        </a:defRPr>
      </a:lvl3pPr>
      <a:lvl4pPr marL="952439" algn="l" defTabSz="634959" rtl="0" eaLnBrk="1" latinLnBrk="0" hangingPunct="1">
        <a:defRPr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269919" algn="l" defTabSz="634959" rtl="0" eaLnBrk="1" latinLnBrk="0" hangingPunct="1">
        <a:defRPr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587398" algn="l" defTabSz="634959" rtl="0" eaLnBrk="1" latinLnBrk="0" hangingPunct="1">
        <a:defRPr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1904878" algn="l" defTabSz="634959" rtl="0" eaLnBrk="1" latinLnBrk="0" hangingPunct="1">
        <a:defRPr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222358" algn="l" defTabSz="634959" rtl="0" eaLnBrk="1" latinLnBrk="0" hangingPunct="1">
        <a:defRPr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539837" algn="l" defTabSz="634959" rtl="0" eaLnBrk="1" latinLnBrk="0" hangingPunct="1">
        <a:defRPr sz="12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AF474563-28D4-4F43-B5B1-978773530847}"/>
              </a:ext>
            </a:extLst>
          </p:cNvPr>
          <p:cNvSpPr/>
          <p:nvPr/>
        </p:nvSpPr>
        <p:spPr>
          <a:xfrm rot="21213155">
            <a:off x="-54976" y="2779027"/>
            <a:ext cx="10632009" cy="2590726"/>
          </a:xfrm>
          <a:prstGeom prst="rect">
            <a:avLst/>
          </a:prstGeom>
          <a:solidFill>
            <a:srgbClr val="BC6F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868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A557C94-6EEB-47EB-B089-339D47EAFBC3}"/>
              </a:ext>
            </a:extLst>
          </p:cNvPr>
          <p:cNvSpPr/>
          <p:nvPr/>
        </p:nvSpPr>
        <p:spPr>
          <a:xfrm rot="21213155">
            <a:off x="-13992" y="3582067"/>
            <a:ext cx="10735881" cy="259072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868"/>
          </a:p>
        </p:txBody>
      </p:sp>
      <p:pic>
        <p:nvPicPr>
          <p:cNvPr id="9" name="Grafik 8" descr="Ein Bild, das Monitor, Computer, Bildschirm, klein enthält.&#10;&#10;Automatisch generierte Beschreibung">
            <a:extLst>
              <a:ext uri="{FF2B5EF4-FFF2-40B4-BE49-F238E27FC236}">
                <a16:creationId xmlns:a16="http://schemas.microsoft.com/office/drawing/2014/main" id="{D73DBBDD-780F-4AAA-8323-93464AB48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25" y="224896"/>
            <a:ext cx="2318580" cy="4312708"/>
          </a:xfrm>
          <a:prstGeom prst="rect">
            <a:avLst/>
          </a:prstGeom>
        </p:spPr>
      </p:pic>
      <p:pic>
        <p:nvPicPr>
          <p:cNvPr id="11" name="Grafik 10" descr="Ein Bild, das Monitor, sitzend, drinnen, Computer enthält.&#10;&#10;Automatisch generierte Beschreibung">
            <a:extLst>
              <a:ext uri="{FF2B5EF4-FFF2-40B4-BE49-F238E27FC236}">
                <a16:creationId xmlns:a16="http://schemas.microsoft.com/office/drawing/2014/main" id="{B3CAE66C-C7F6-477A-9DCD-759D4EE82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807" y="224896"/>
            <a:ext cx="2318580" cy="4312708"/>
          </a:xfrm>
          <a:prstGeom prst="rect">
            <a:avLst/>
          </a:prstGeom>
        </p:spPr>
      </p:pic>
      <p:pic>
        <p:nvPicPr>
          <p:cNvPr id="13" name="Grafik 12" descr="Ein Bild, das Monitor, sitzend, drinnen, Computer enthält.&#10;&#10;Automatisch generierte Beschreibung">
            <a:extLst>
              <a:ext uri="{FF2B5EF4-FFF2-40B4-BE49-F238E27FC236}">
                <a16:creationId xmlns:a16="http://schemas.microsoft.com/office/drawing/2014/main" id="{213FCDA8-F3C7-4D6C-865F-06986C6763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386" y="224896"/>
            <a:ext cx="2318580" cy="4312708"/>
          </a:xfrm>
          <a:prstGeom prst="rect">
            <a:avLst/>
          </a:prstGeom>
        </p:spPr>
      </p:pic>
      <p:pic>
        <p:nvPicPr>
          <p:cNvPr id="15" name="Grafik 14" descr="Ein Bild, das Monitor, sitzend, drinnen, Computer enthält.&#10;&#10;Automatisch generierte Beschreibung">
            <a:extLst>
              <a:ext uri="{FF2B5EF4-FFF2-40B4-BE49-F238E27FC236}">
                <a16:creationId xmlns:a16="http://schemas.microsoft.com/office/drawing/2014/main" id="{7B18896B-C7BB-4894-863D-C48B47328C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3966" y="224896"/>
            <a:ext cx="2318580" cy="431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601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22E20202-D16D-4957-8D94-F755B9986D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688778" y="-5963"/>
            <a:ext cx="9515758" cy="480916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AF474563-28D4-4F43-B5B1-978773530847}"/>
              </a:ext>
            </a:extLst>
          </p:cNvPr>
          <p:cNvSpPr/>
          <p:nvPr/>
        </p:nvSpPr>
        <p:spPr>
          <a:xfrm rot="21300900">
            <a:off x="3504559" y="3100549"/>
            <a:ext cx="9031331" cy="2590726"/>
          </a:xfrm>
          <a:prstGeom prst="rect">
            <a:avLst/>
          </a:prstGeom>
          <a:solidFill>
            <a:srgbClr val="BC6F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868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A557C94-6EEB-47EB-B089-339D47EAFBC3}"/>
              </a:ext>
            </a:extLst>
          </p:cNvPr>
          <p:cNvSpPr/>
          <p:nvPr/>
        </p:nvSpPr>
        <p:spPr>
          <a:xfrm rot="21300900">
            <a:off x="3545648" y="3917772"/>
            <a:ext cx="8883944" cy="259072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868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B99A246-0A4D-4DEF-B432-33E4FF6AA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620849">
            <a:off x="2676825" y="1296964"/>
            <a:ext cx="2620268" cy="4873867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BE109F87-68D3-48C2-A91B-90665D9BF0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675" y="-344620"/>
            <a:ext cx="5372101" cy="238484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68D509C0-4938-488D-A95B-053E93322A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85439" y="1101273"/>
            <a:ext cx="2318579" cy="431270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AB0E5F0-12F6-4838-941E-4FD4E95F7C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98154" y="1101273"/>
            <a:ext cx="2318579" cy="4312708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F3DF791-65A2-479C-A785-F1BCD05510D5}"/>
              </a:ext>
            </a:extLst>
          </p:cNvPr>
          <p:cNvSpPr txBox="1"/>
          <p:nvPr/>
        </p:nvSpPr>
        <p:spPr>
          <a:xfrm>
            <a:off x="6231846" y="130560"/>
            <a:ext cx="16257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232MKSDRoundMedium" panose="00000400000000000000" pitchFamily="2" charset="0"/>
              </a:rPr>
              <a:t>Interactive</a:t>
            </a:r>
          </a:p>
          <a:p>
            <a:pPr algn="ctr"/>
            <a:r>
              <a:rPr lang="de-DE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232MKSDRoundMedium" panose="00000400000000000000" pitchFamily="2" charset="0"/>
              </a:rPr>
              <a:t>Live-</a:t>
            </a:r>
            <a:r>
              <a:rPr lang="de-DE" sz="24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232MKSDRoundMedium" panose="00000400000000000000" pitchFamily="2" charset="0"/>
              </a:rPr>
              <a:t>Map</a:t>
            </a:r>
            <a:endParaRPr lang="de-DE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232MKSDRoundMedium" panose="00000400000000000000" pitchFamily="2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E62EB44-0071-4742-AAC5-06F838C46B93}"/>
              </a:ext>
            </a:extLst>
          </p:cNvPr>
          <p:cNvSpPr txBox="1"/>
          <p:nvPr/>
        </p:nvSpPr>
        <p:spPr>
          <a:xfrm>
            <a:off x="8715093" y="130560"/>
            <a:ext cx="14847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232MKSDRoundMedium" panose="00000400000000000000" pitchFamily="2" charset="0"/>
              </a:rPr>
              <a:t>Whatever</a:t>
            </a:r>
            <a:endParaRPr lang="de-DE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232MKSDRoundMedium" panose="00000400000000000000" pitchFamily="2" charset="0"/>
            </a:endParaRPr>
          </a:p>
          <a:p>
            <a:pPr algn="ctr"/>
            <a:r>
              <a:rPr lang="de-DE" sz="24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232MKSDRoundMedium" panose="00000400000000000000" pitchFamily="2" charset="0"/>
              </a:rPr>
              <a:t>else</a:t>
            </a:r>
            <a:endParaRPr lang="de-DE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232MKSDRoundMedium" panose="00000400000000000000" pitchFamily="2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F0773C8-0267-461C-BA5A-470FD5D172F1}"/>
              </a:ext>
            </a:extLst>
          </p:cNvPr>
          <p:cNvSpPr txBox="1"/>
          <p:nvPr/>
        </p:nvSpPr>
        <p:spPr>
          <a:xfrm>
            <a:off x="297815" y="3195583"/>
            <a:ext cx="25747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232MKSDRoundMedium" panose="00000400000000000000" pitchFamily="2" charset="0"/>
              </a:rPr>
              <a:t>Over 5 supported 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232MKSDRoundMedium" panose="00000400000000000000" pitchFamily="2" charset="0"/>
              </a:rPr>
              <a:t>geocaching 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232MKSDRoundMedium" panose="00000400000000000000" pitchFamily="2" charset="0"/>
              </a:rPr>
              <a:t>platforms</a:t>
            </a:r>
          </a:p>
        </p:txBody>
      </p:sp>
    </p:spTree>
    <p:extLst>
      <p:ext uri="{BB962C8B-B14F-4D97-AF65-F5344CB8AC3E}">
        <p14:creationId xmlns:p14="http://schemas.microsoft.com/office/powerpoint/2010/main" val="1046855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Natur, draußen, Spur, Gras enthält.&#10;&#10;Automatisch generierte Beschreibung">
            <a:extLst>
              <a:ext uri="{FF2B5EF4-FFF2-40B4-BE49-F238E27FC236}">
                <a16:creationId xmlns:a16="http://schemas.microsoft.com/office/drawing/2014/main" id="{1C112964-FEB2-4EF1-810E-A54C0C080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267949" cy="513397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B99A246-0A4D-4DEF-B432-33E4FF6AA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620849">
            <a:off x="5342193" y="901596"/>
            <a:ext cx="3291123" cy="6121703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C3913C24-FA6F-4A27-9A9A-650414586D02}"/>
              </a:ext>
            </a:extLst>
          </p:cNvPr>
          <p:cNvSpPr txBox="1"/>
          <p:nvPr/>
        </p:nvSpPr>
        <p:spPr>
          <a:xfrm>
            <a:off x="2642522" y="394815"/>
            <a:ext cx="4115536" cy="132125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DE" sz="7986" dirty="0">
                <a:solidFill>
                  <a:schemeClr val="bg1"/>
                </a:solidFill>
                <a:latin typeface="232MKSDRoundMedium" panose="00000400000000000000" pitchFamily="2" charset="0"/>
                <a:cs typeface="Cordia New" panose="020B0502040204020203" pitchFamily="34" charset="-34"/>
              </a:rPr>
              <a:t>c:geo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040C548-1424-4EA2-941A-927BF65517A0}"/>
              </a:ext>
            </a:extLst>
          </p:cNvPr>
          <p:cNvSpPr txBox="1"/>
          <p:nvPr/>
        </p:nvSpPr>
        <p:spPr>
          <a:xfrm>
            <a:off x="1718028" y="1367041"/>
            <a:ext cx="2744280" cy="51982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DE" sz="2778" dirty="0">
                <a:solidFill>
                  <a:srgbClr val="F5981D"/>
                </a:solidFill>
                <a:latin typeface="232MKSDRoundMedium" panose="00000400000000000000" pitchFamily="2" charset="0"/>
              </a:rPr>
              <a:t>Geocaching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ABB84D1-DACE-439F-A3B2-C400F976665F}"/>
              </a:ext>
            </a:extLst>
          </p:cNvPr>
          <p:cNvSpPr txBox="1"/>
          <p:nvPr/>
        </p:nvSpPr>
        <p:spPr>
          <a:xfrm>
            <a:off x="2430706" y="1687903"/>
            <a:ext cx="2744280" cy="51982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DE" sz="2778" dirty="0" err="1">
                <a:solidFill>
                  <a:srgbClr val="F5981D"/>
                </a:solidFill>
                <a:latin typeface="232MKSDRoundMedium" panose="00000400000000000000" pitchFamily="2" charset="0"/>
              </a:rPr>
              <a:t>for</a:t>
            </a:r>
            <a:r>
              <a:rPr lang="de-DE" sz="2778" dirty="0">
                <a:solidFill>
                  <a:srgbClr val="F5981D"/>
                </a:solidFill>
                <a:latin typeface="232MKSDRoundMedium" panose="00000400000000000000" pitchFamily="2" charset="0"/>
              </a:rPr>
              <a:t> Android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7382D9B-5B8D-4047-9CE5-48C0A7860D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364" y="785058"/>
            <a:ext cx="742414" cy="742414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19EF1D8C-EF9C-4B39-86EB-A2DEEA61CAF5}"/>
              </a:ext>
            </a:extLst>
          </p:cNvPr>
          <p:cNvSpPr txBox="1"/>
          <p:nvPr/>
        </p:nvSpPr>
        <p:spPr>
          <a:xfrm>
            <a:off x="578217" y="3623973"/>
            <a:ext cx="3533211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de-DE" dirty="0"/>
              <a:t>Note: </a:t>
            </a:r>
            <a:r>
              <a:rPr lang="de-DE" dirty="0" err="1"/>
              <a:t>Used</a:t>
            </a:r>
            <a:r>
              <a:rPr lang="de-DE" dirty="0"/>
              <a:t> Font </a:t>
            </a:r>
            <a:r>
              <a:rPr lang="de-DE" dirty="0" err="1"/>
              <a:t>is</a:t>
            </a:r>
            <a:r>
              <a:rPr lang="de-DE" dirty="0"/>
              <a:t> 232MKSD Round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62A7420-58A5-4FD4-B7E3-055E00715EF3}"/>
              </a:ext>
            </a:extLst>
          </p:cNvPr>
          <p:cNvSpPr txBox="1"/>
          <p:nvPr/>
        </p:nvSpPr>
        <p:spPr>
          <a:xfrm>
            <a:off x="782316" y="4239935"/>
            <a:ext cx="8189165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de-DE" dirty="0"/>
              <a:t>Screenshots:  developer.android.com/distribute/marketing-tools/device-art-generator</a:t>
            </a:r>
          </a:p>
        </p:txBody>
      </p:sp>
    </p:spTree>
    <p:extLst>
      <p:ext uri="{BB962C8B-B14F-4D97-AF65-F5344CB8AC3E}">
        <p14:creationId xmlns:p14="http://schemas.microsoft.com/office/powerpoint/2010/main" val="2812916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Natur, draußen, Spur, Gras enthält.&#10;&#10;Automatisch generierte Beschreibung">
            <a:extLst>
              <a:ext uri="{FF2B5EF4-FFF2-40B4-BE49-F238E27FC236}">
                <a16:creationId xmlns:a16="http://schemas.microsoft.com/office/drawing/2014/main" id="{1C112964-FEB2-4EF1-810E-A54C0C080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267949" cy="513397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B99A246-0A4D-4DEF-B432-33E4FF6AA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620849">
            <a:off x="5342193" y="901596"/>
            <a:ext cx="3291123" cy="612170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E9C3D46-2AC2-4C4B-9721-28FBFABDB3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423" y="80683"/>
            <a:ext cx="7109066" cy="315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822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Natur, draußen, Spur, Gras enthält.&#10;&#10;Automatisch generierte Beschreibung">
            <a:extLst>
              <a:ext uri="{FF2B5EF4-FFF2-40B4-BE49-F238E27FC236}">
                <a16:creationId xmlns:a16="http://schemas.microsoft.com/office/drawing/2014/main" id="{1C112964-FEB2-4EF1-810E-A54C0C080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267949" cy="513397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B99A246-0A4D-4DEF-B432-33E4FF6AA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620849">
            <a:off x="5342193" y="901596"/>
            <a:ext cx="3291123" cy="612170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E9C3D46-2AC2-4C4B-9721-28FBFABDB3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3093" y="80683"/>
            <a:ext cx="6497396" cy="288439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49688EA0-3F29-437B-AF48-8A32971C3882}"/>
              </a:ext>
            </a:extLst>
          </p:cNvPr>
          <p:cNvSpPr txBox="1"/>
          <p:nvPr/>
        </p:nvSpPr>
        <p:spPr>
          <a:xfrm>
            <a:off x="1060669" y="3045760"/>
            <a:ext cx="36311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dirty="0">
                <a:solidFill>
                  <a:schemeClr val="bg1"/>
                </a:solidFill>
                <a:latin typeface="232MKSDRoundMedium" panose="00000400000000000000" pitchFamily="2" charset="0"/>
              </a:rPr>
              <a:t>Fangruppe</a:t>
            </a:r>
          </a:p>
        </p:txBody>
      </p:sp>
    </p:spTree>
    <p:extLst>
      <p:ext uri="{BB962C8B-B14F-4D97-AF65-F5344CB8AC3E}">
        <p14:creationId xmlns:p14="http://schemas.microsoft.com/office/powerpoint/2010/main" val="3079195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</Words>
  <Application>Microsoft Office PowerPoint</Application>
  <PresentationFormat>Benutzerdefiniert</PresentationFormat>
  <Paragraphs>13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232MKSDRoundMedium</vt:lpstr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Florian Meyer</dc:creator>
  <cp:lastModifiedBy>Florian Meyer</cp:lastModifiedBy>
  <cp:revision>29</cp:revision>
  <dcterms:created xsi:type="dcterms:W3CDTF">2020-08-11T21:23:55Z</dcterms:created>
  <dcterms:modified xsi:type="dcterms:W3CDTF">2020-08-15T12:22:57Z</dcterms:modified>
</cp:coreProperties>
</file>

<file path=docProps/thumbnail.jpeg>
</file>